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9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957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4010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0543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882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498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961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759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53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4824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408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72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91FB1-1F95-49EB-BC43-DCC2DF820F6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316AB-45D6-41B5-A545-D41E31484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697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183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4413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0</Words>
  <Application>Microsoft Office PowerPoint</Application>
  <PresentationFormat>全屏显示(4:3)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syzulin</dc:creator>
  <cp:lastModifiedBy>qiao hy</cp:lastModifiedBy>
  <cp:revision>14</cp:revision>
  <dcterms:created xsi:type="dcterms:W3CDTF">2021-05-12T08:01:40Z</dcterms:created>
  <dcterms:modified xsi:type="dcterms:W3CDTF">2021-09-27T03:05:42Z</dcterms:modified>
</cp:coreProperties>
</file>