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9144000" cy="6858000" type="screen4x3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WZmYTk1Mzk2N2E3OTI3YjA5N2VlNTY1YmU5NGU3Mz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</cp:lastModifiedBy>
  <cp:revision>2</cp:revision>
  <dcterms:created xsi:type="dcterms:W3CDTF">2022-12-09T11:43:34Z</dcterms:created>
  <dcterms:modified xsi:type="dcterms:W3CDTF">2022-12-09T11:44:30Z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7E1E7FD4FC084ADCAD1FEE5B4705C90C</vt:lpwstr>
  </property>
  <property fmtid="{D5CDD505-2E9C-101B-9397-08002B2CF9AE}" pid="3" name="KSOProductBuildVer">
    <vt:lpwstr>2052-11.1.0.12763</vt:lpwstr>
  </property>
</Properties>
</file>