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WZmYTk1Mzk2N2E3OTI3YjA5N2VlNTY1YmU5NGU3Mz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</cp:lastModifiedBy>
  <cp:revision>2</cp:revision>
  <dcterms:created xsi:type="dcterms:W3CDTF">2022-12-09T10:09:52Z</dcterms:created>
  <dcterms:modified xsi:type="dcterms:W3CDTF">2022-12-09T10:10:52Z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A1219B756C6A4264A7265EABBD4F4A0B</vt:lpwstr>
  </property>
  <property fmtid="{D5CDD505-2E9C-101B-9397-08002B2CF9AE}" pid="3" name="KSOProductBuildVer">
    <vt:lpwstr>2052-11.1.0.12763</vt:lpwstr>
  </property>
</Properties>
</file>