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7"/>
    <p:restoredTop sz="96192"/>
  </p:normalViewPr>
  <p:slideViewPr>
    <p:cSldViewPr snapToGrid="0" snapToObjects="1">
      <p:cViewPr varScale="1">
        <p:scale>
          <a:sx n="123" d="100"/>
          <a:sy n="123" d="100"/>
        </p:scale>
        <p:origin x="3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8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6412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33134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5701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7152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5550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36033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4300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0117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5445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89390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4630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9DB08C-130E-5148-8408-C36C4B48AB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EBF7A5-E6C3-D241-84E5-BC749436C5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8466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1BF7BE-3ED9-8C49-A590-B16416950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D9A451-14DC-CC40-ACFA-57AD695B9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5562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Macintosh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office425</dc:creator>
  <cp:lastModifiedBy>office425</cp:lastModifiedBy>
  <cp:revision>2</cp:revision>
  <dcterms:created xsi:type="dcterms:W3CDTF">2022-07-26T02:25:49Z</dcterms:created>
  <dcterms:modified xsi:type="dcterms:W3CDTF">2022-08-24T05:48:35Z</dcterms:modified>
</cp:coreProperties>
</file>