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/>
    <p:restoredTop sz="94640"/>
  </p:normalViewPr>
  <p:slideViewPr>
    <p:cSldViewPr snapToGrid="0" snapToObjects="1">
      <p:cViewPr varScale="1">
        <p:scale>
          <a:sx n="96" d="100"/>
          <a:sy n="96" d="100"/>
        </p:scale>
        <p:origin x="200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BE561D-58AC-9E41-882F-1D4D597A93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4D4FF0D-48F0-9F41-9967-6DA98EB108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51A35E-6CDA-6F45-980F-4A9983DA3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5A5C89-1D32-4843-A794-F51F8EE33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77E720-24DD-3B48-8F92-8FDBC204C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1728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8FF544-C3D5-2549-B29E-2F334FEC8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F58EDB1-2EB4-764D-B078-60F5434859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5DD48C-28C2-4747-8248-2FBDE9C3A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DC7CEF-B86E-BF47-9648-A4E78AF74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F2BC47-82B6-A34E-8FB1-A0DC8A373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77148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92E36D3-D5AB-E64F-ADBC-3858C1D4F8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A8F2D8-08BD-3E4A-841A-86A62BE01C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9EF455-F670-E648-A0CD-45B8DF50C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F80E5F-40B5-8E4A-9A26-23A7E40CB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726F54-B80D-A04D-98DC-FE7E90DD3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21955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BE561D-58AC-9E41-882F-1D4D597A93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4D4FF0D-48F0-9F41-9967-6DA98EB108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51A35E-6CDA-6F45-980F-4A9983DA3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5A5C89-1D32-4843-A794-F51F8EE33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77E720-24DD-3B48-8F92-8FDBC204C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5252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F7F42-C5BF-DA40-9584-92DFA189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032582-078D-CA47-B135-F4073DDF71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567E3D-7ECD-E24B-A2B9-E62B977DC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DA4991-EB71-3040-9355-8D0BA0940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DD090F-33F8-1D40-A3E9-1B8C9B1B4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87489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065F91-4244-F641-BD76-8A99F0C9A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15C730-E9F2-D44A-82AE-E05D18CE89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792B84-53FB-9341-91A0-54B7C21BE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1E15DF-3EAC-5D49-8EFA-73AA73705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6C54B1-1D67-1C4E-9B71-C71127A49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62447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CA0FF4-B255-F944-A540-666D40E3B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A2E1BD-C597-0E4A-97B8-93BB6137D3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432565-2FAE-314D-B945-E4611EB9D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D67419-0C81-554C-A707-ABDE5CC86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F307271-0440-6349-974C-42FF5E66D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E121542-5FB0-1A47-8C8A-43DC33568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20005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937B11-6D7D-634C-94C1-C40A63286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CF3713-7EDE-3745-8343-CC9884B54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4165CD-C4F5-4E4B-8625-1A72DAB298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CC10141-442E-2F4D-840F-E07EB2509A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C8F3A23-E01A-EE45-AA84-C729B04FC1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9B83758-ED64-3047-9CD4-31B59FB3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4153BA4-2E6D-644C-8DF3-D0FE67244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B4C6586-71EE-0442-AE08-4DF2A0A7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64967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E61DD4-8D32-F74E-AFCC-7EA3B3B36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4F7CA79-0B73-7841-A6EE-7605CA47E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251DA5C-06CF-4245-B767-98C45553C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39A53C8-3733-CA45-89EE-CD489EAD0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526794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CE959F4-556E-7641-B393-3F5004DAE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2AA95C-F947-894B-865B-569B1D707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81B58B-DFA6-434F-A6BB-80543F291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0334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F1524E-B545-B042-A92D-F3DF0EA8E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ED12E7-4777-EB45-96D1-96616F9B2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48BC666-6DE8-EF42-848C-F7E4F3DD2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68A2CA4-246C-1749-BA21-6BBBDE6D6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09F3FE6-B4C6-DB41-8D18-AA859EB6A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CC4AA76-4774-E044-9504-14148C658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62640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F7F42-C5BF-DA40-9584-92DFA189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032582-078D-CA47-B135-F4073DDF71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567E3D-7ECD-E24B-A2B9-E62B977DC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DA4991-EB71-3040-9355-8D0BA0940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DD090F-33F8-1D40-A3E9-1B8C9B1B4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8075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FC1CB7-1854-9F49-B78F-C3F7974F4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30FCCF2-B827-3E47-A7A1-7F567464A4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ED2553-5330-CC46-9B09-6CC7017A16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3EAA3FB-6084-C646-A44D-47BA5CEB4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B4C75E7-9487-4C4A-876A-5BD47904C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02F3337-92FB-0942-9AF9-87FFEAF7A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077152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8FF544-C3D5-2549-B29E-2F334FEC8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F58EDB1-2EB4-764D-B078-60F5434859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5DD48C-28C2-4747-8248-2FBDE9C3A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DC7CEF-B86E-BF47-9648-A4E78AF74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F2BC47-82B6-A34E-8FB1-A0DC8A373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670697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92E36D3-D5AB-E64F-ADBC-3858C1D4F8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A8F2D8-08BD-3E4A-841A-86A62BE01C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9EF455-F670-E648-A0CD-45B8DF50C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F80E5F-40B5-8E4A-9A26-23A7E40CB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726F54-B80D-A04D-98DC-FE7E90DD3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50508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065F91-4244-F641-BD76-8A99F0C9A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15C730-E9F2-D44A-82AE-E05D18CE89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792B84-53FB-9341-91A0-54B7C21BE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1E15DF-3EAC-5D49-8EFA-73AA73705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6C54B1-1D67-1C4E-9B71-C71127A49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41306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CA0FF4-B255-F944-A540-666D40E3B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A2E1BD-C597-0E4A-97B8-93BB6137D3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432565-2FAE-314D-B945-E4611EB9D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D67419-0C81-554C-A707-ABDE5CC86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F307271-0440-6349-974C-42FF5E66D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E121542-5FB0-1A47-8C8A-43DC33568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6568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937B11-6D7D-634C-94C1-C40A63286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CF3713-7EDE-3745-8343-CC9884B54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4165CD-C4F5-4E4B-8625-1A72DAB298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CC10141-442E-2F4D-840F-E07EB2509A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C8F3A23-E01A-EE45-AA84-C729B04FC1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9B83758-ED64-3047-9CD4-31B59FB3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4153BA4-2E6D-644C-8DF3-D0FE67244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B4C6586-71EE-0442-AE08-4DF2A0A7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50656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E61DD4-8D32-F74E-AFCC-7EA3B3B36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4F7CA79-0B73-7841-A6EE-7605CA47E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251DA5C-06CF-4245-B767-98C45553C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39A53C8-3733-CA45-89EE-CD489EAD0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0704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CE959F4-556E-7641-B393-3F5004DAE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2AA95C-F947-894B-865B-569B1D707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81B58B-DFA6-434F-A6BB-80543F291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61526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F1524E-B545-B042-A92D-F3DF0EA8E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ED12E7-4777-EB45-96D1-96616F9B2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48BC666-6DE8-EF42-848C-F7E4F3DD2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68A2CA4-246C-1749-BA21-6BBBDE6D6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09F3FE6-B4C6-DB41-8D18-AA859EB6A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CC4AA76-4774-E044-9504-14148C658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29320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FC1CB7-1854-9F49-B78F-C3F7974F4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30FCCF2-B827-3E47-A7A1-7F567464A4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ED2553-5330-CC46-9B09-6CC7017A16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3EAA3FB-6084-C646-A44D-47BA5CEB4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B4C75E7-9487-4C4A-876A-5BD47904C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02F3337-92FB-0942-9AF9-87FFEAF7A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693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141C9C5-B026-D145-9791-58124D7EA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C7E3E3A-9AA0-A341-8C91-3976F2851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E01063-3207-BE4A-BA70-5835D9DE10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5D806E-9740-D64A-BF97-FCF0EB2D9A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CFFB41-BECB-0248-99EE-013C3F744C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9647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141C9C5-B026-D145-9791-58124D7EA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C7E3E3A-9AA0-A341-8C91-3976F2851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E01063-3207-BE4A-BA70-5835D9DE10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5D806E-9740-D64A-BF97-FCF0EB2D9A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CFFB41-BECB-0248-99EE-013C3F744C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03560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6135C-2DE9-3145-915F-A30507E4D7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DCD10E3-262A-0B4D-86C5-0343EA6EF3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83045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EFC984-BD2E-D74D-B041-F287FD67E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DDD695-61B1-BB49-AC99-352821DBAE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82610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Macintosh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1_Office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office425</dc:creator>
  <cp:lastModifiedBy>office425</cp:lastModifiedBy>
  <cp:revision>3</cp:revision>
  <dcterms:created xsi:type="dcterms:W3CDTF">2022-07-26T01:37:40Z</dcterms:created>
  <dcterms:modified xsi:type="dcterms:W3CDTF">2022-08-24T05:45:28Z</dcterms:modified>
</cp:coreProperties>
</file>