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1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YTMzMTQzNDA3MTRjNzZhYzM0MjRjMzVjMDdlY2U2OTUifQ=="/>
</p:tagLst>
</file>

<file path=ppt/theme/theme1.xml><?xml version="1.0" encoding="utf-8"?>
<a:theme xmlns:a="http://schemas.openxmlformats.org/drawingml/2006/main" name="WPS">
  <a:themeElements>
    <a:clrScheme name="WPS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4874CB"/>
      </a:accent1>
      <a:accent2>
        <a:srgbClr val="E6724B"/>
      </a:accent2>
      <a:accent3>
        <a:srgbClr val="EFBB1F"/>
      </a:accent3>
      <a:accent4>
        <a:srgbClr val="75BD42"/>
      </a:accent4>
      <a:accent5>
        <a:srgbClr val="30C0B4"/>
      </a:accent5>
      <a:accent6>
        <a:srgbClr val="E05269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Arial Unicode MS</vt:lpstr>
      <vt:lpstr>Calibri</vt:lpstr>
      <vt:lpstr>微软雅黑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yvonne</dc:creator>
  <cp:lastModifiedBy>Luvian Qian</cp:lastModifiedBy>
  <cp:revision>2</cp:revision>
  <dcterms:created xsi:type="dcterms:W3CDTF">2023-11-28T02:52:00Z</dcterms:created>
  <dcterms:modified xsi:type="dcterms:W3CDTF">2023-11-28T02:52:23Z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C534955B90C24A70AD46D0CB6646F9FA_12</vt:lpwstr>
  </property>
  <property fmtid="{D5CDD505-2E9C-101B-9397-08002B2CF9AE}" pid="3" name="KSOProductBuildVer">
    <vt:lpwstr>2052-12.1.0.15712</vt:lpwstr>
  </property>
</Properties>
</file>